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/>
    <p:restoredTop sz="94726"/>
  </p:normalViewPr>
  <p:slideViewPr>
    <p:cSldViewPr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ubbchef GGCC" userId="ce5507b7-4bf8-499c-b2df-f2092c4aaff1" providerId="ADAL" clId="{94B76AD3-8F6D-4B17-B879-5E295075FA09}"/>
    <pc:docChg chg="modSld">
      <pc:chgData name="Klubbchef GGCC" userId="ce5507b7-4bf8-499c-b2df-f2092c4aaff1" providerId="ADAL" clId="{94B76AD3-8F6D-4B17-B879-5E295075FA09}" dt="2026-02-04T12:47:34.058" v="23" actId="20577"/>
      <pc:docMkLst>
        <pc:docMk/>
      </pc:docMkLst>
      <pc:sldChg chg="modSp mod">
        <pc:chgData name="Klubbchef GGCC" userId="ce5507b7-4bf8-499c-b2df-f2092c4aaff1" providerId="ADAL" clId="{94B76AD3-8F6D-4B17-B879-5E295075FA09}" dt="2026-02-04T12:47:34.058" v="23" actId="20577"/>
        <pc:sldMkLst>
          <pc:docMk/>
          <pc:sldMk cId="0" sldId="260"/>
        </pc:sldMkLst>
        <pc:spChg chg="mod">
          <ac:chgData name="Klubbchef GGCC" userId="ce5507b7-4bf8-499c-b2df-f2092c4aaff1" providerId="ADAL" clId="{94B76AD3-8F6D-4B17-B879-5E295075FA09}" dt="2026-02-04T12:47:34.058" v="23" actId="20577"/>
          <ac:spMkLst>
            <pc:docMk/>
            <pc:sldMk cId="0" sldId="260"/>
            <ac:spMk id="2052" creationId="{A7753E6F-4072-7A61-15AF-4474710607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E19B2D74-C9A0-6951-06F1-2D74C186E7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3C347D2-AC0A-521F-FA0E-6C0EE39D0E2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8FE426A-A2D3-6B47-9392-6A7388564545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2A665D9B-5F34-83F0-321A-9810F48810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124CA2EC-6EC3-CDE5-400A-8C565E3FDC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9F4E8EF-A8FF-6F45-B88F-F82FDD9FE4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833609C-B3E1-BF8B-1B73-AA83EE4943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1CF765E-5FA5-F744-885A-A570AA03F4EE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latshållare för bildobjekt 1">
            <a:extLst>
              <a:ext uri="{FF2B5EF4-FFF2-40B4-BE49-F238E27FC236}">
                <a16:creationId xmlns:a16="http://schemas.microsoft.com/office/drawing/2014/main" id="{A262CCF7-656E-F315-4EDB-EE74715D6D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Platshållare för anteckningar 2">
            <a:extLst>
              <a:ext uri="{FF2B5EF4-FFF2-40B4-BE49-F238E27FC236}">
                <a16:creationId xmlns:a16="http://schemas.microsoft.com/office/drawing/2014/main" id="{01F976A9-A598-9C94-D4C0-7D3A53DF7B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v-SE" altLang="sv-SE"/>
          </a:p>
        </p:txBody>
      </p:sp>
      <p:sp>
        <p:nvSpPr>
          <p:cNvPr id="4100" name="Platshållare för bildnummer 3">
            <a:extLst>
              <a:ext uri="{FF2B5EF4-FFF2-40B4-BE49-F238E27FC236}">
                <a16:creationId xmlns:a16="http://schemas.microsoft.com/office/drawing/2014/main" id="{FE730214-58D9-3FC1-A20E-5FADC4A299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F3272D3-BD15-6744-808D-C5BF46CFE327}" type="slidenum">
              <a:rPr lang="sv-SE" altLang="sv-SE"/>
              <a:pPr/>
              <a:t>1</a:t>
            </a:fld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382527-C328-FE16-6663-7FC406EA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BF8E7-D10F-8B48-A985-2869F089A6E0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B75F7C-7E08-E142-B107-3ECE312E3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9137C5-464F-A692-98DE-3DA50179F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6CA48-0984-7441-A013-7F3BA301ABD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8150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298A6D-3E2D-F096-621A-CDCDD37A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AF8AA-290C-ED46-BBB1-C903EDE9BB78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DF802C-B7C3-0762-D2AA-32E93504D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A2FFA7-8BB7-D5CA-3EE2-61CE7C0B2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82228-2213-7E48-8585-7CC76BA6E0C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24985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5C5DDA-174F-0FF5-914A-A635169C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614D5-7052-AA45-89CF-54E5530C66D4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DE64A5-0FDA-7F01-3E34-ECD2631A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03B556-915B-FD6F-4063-9281B5ADC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DE7C9-781E-2641-B98C-6DC6972D898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458501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574C76-7B03-7E91-0833-97A569A7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3578B-0217-ED4C-A774-DF0C256EFECA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9CB9CC-8395-C948-A32B-7207184B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5EEF1A-7AC0-D6FD-7881-32E091637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9FC9C-A27E-D44E-8245-DE703991FD7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54725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78E7E9-AA7B-DEDE-60B2-FD1A390E8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A991E-2F2B-DE4D-AC2A-FAB158DD46C6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611EA5-CD76-F703-BDDA-4CF292A52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567925-EF30-D5B7-8033-6466B933A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02562-AB18-164A-9C86-D5C1892B3A4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39724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52A966B5-BA54-9B6D-4ADB-6660AC7BE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46668-B37A-C746-BC87-0DD1EB289C13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0CF248CC-BF2F-F74A-0971-1D3240084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E355FD55-E2F8-F30A-0DEA-3FD2ACBEE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790B3-01E2-7941-BCD3-D346EB5B0A1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5796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BDE28398-44AB-06C5-90E8-CFE4B609D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6A030-555C-924E-88D0-99F265562D9E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CFB3F9AF-4F73-BFAA-08F2-EBAE63E0E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624A53D0-566A-C931-E22E-D80D32E41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AB6AC-F69D-034A-8B42-6568485FD95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12102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86DFDF29-4DC1-9266-7721-FBC9C66EC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F5485-9609-184D-8A1B-EF42278ED342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A7858DB0-BE87-FD83-35B1-90418CD3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9F0463CD-F431-30EC-FBF1-05A776EF4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FD83A-44AF-4040-A8D3-30E518F084C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9370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7E58E1B6-73BC-FAE7-7F76-A92C37CA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F82E5-A932-1A4F-8C84-4E894E62B530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3" name="Platshållare för sidfot 4">
            <a:extLst>
              <a:ext uri="{FF2B5EF4-FFF2-40B4-BE49-F238E27FC236}">
                <a16:creationId xmlns:a16="http://schemas.microsoft.com/office/drawing/2014/main" id="{F101336C-73BD-D645-40EA-77A840C05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79131041-2A07-4808-D1E9-CE047026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D0046-E0B4-8E4F-A232-7FFE1754A957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26204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425B79E1-83FE-0EB0-B11D-19CFD73E5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977EE-128E-CD47-850C-92C57D51EB90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A55C9F43-7F36-4BDC-ABB5-1A8644F53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31F8C354-9AFA-4CC7-6056-C0ACDAA7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F7DFB-6F8A-B540-AAFE-4EC63729171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3671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792E974A-4156-E793-5E32-85B572706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537F5-8E4A-3747-A7FB-5C0631C65496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C6AD02BD-006F-0F95-015C-D94A1ADA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9E468B7-18EE-7A7F-0277-86C1FD6A5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24847-CDDC-5F4D-A1D8-8F9017DFF68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8426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>
            <a:extLst>
              <a:ext uri="{FF2B5EF4-FFF2-40B4-BE49-F238E27FC236}">
                <a16:creationId xmlns:a16="http://schemas.microsoft.com/office/drawing/2014/main" id="{E0B3E551-BE41-948A-7E2A-5DE8BB375D9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Platshållare för text 2">
            <a:extLst>
              <a:ext uri="{FF2B5EF4-FFF2-40B4-BE49-F238E27FC236}">
                <a16:creationId xmlns:a16="http://schemas.microsoft.com/office/drawing/2014/main" id="{9521EEE6-1800-1BA6-0E19-9221656EA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BBE5BC-C4CC-4474-8BC8-D7B5190BE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CA5E90-CD9B-3D41-819A-1E252B5ACEC9}" type="datetimeFigureOut">
              <a:rPr lang="sv-SE"/>
              <a:pPr>
                <a:defRPr/>
              </a:pPr>
              <a:t>2026-02-04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9EEBBD-E68C-5992-35CD-C94DE3BB7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AB8FA1-B8AB-9491-9733-EDB45ACA9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CAD00CF-55E9-E24A-8544-4FF093D54777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ubrik 1">
            <a:extLst>
              <a:ext uri="{FF2B5EF4-FFF2-40B4-BE49-F238E27FC236}">
                <a16:creationId xmlns:a16="http://schemas.microsoft.com/office/drawing/2014/main" id="{D62AE9BE-EBEE-E1CE-F620-B980A3F5F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638" y="50241"/>
            <a:ext cx="8229600" cy="646108"/>
          </a:xfrm>
        </p:spPr>
        <p:txBody>
          <a:bodyPr/>
          <a:lstStyle/>
          <a:p>
            <a:r>
              <a:rPr lang="sv-SE" altLang="sv-SE" sz="2800" b="1" dirty="0"/>
              <a:t>GGCC principiellt organisationsschema 2026</a:t>
            </a:r>
          </a:p>
        </p:txBody>
      </p:sp>
      <p:sp>
        <p:nvSpPr>
          <p:cNvPr id="2052" name="textruta 9">
            <a:extLst>
              <a:ext uri="{FF2B5EF4-FFF2-40B4-BE49-F238E27FC236}">
                <a16:creationId xmlns:a16="http://schemas.microsoft.com/office/drawing/2014/main" id="{A7753E6F-4072-7A61-15AF-447471060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607" y="4288532"/>
            <a:ext cx="1077417" cy="194878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200" b="1" u="sng" dirty="0"/>
              <a:t>Tävling</a:t>
            </a:r>
          </a:p>
          <a:p>
            <a:pPr algn="ctr">
              <a:defRPr sz="1200"/>
            </a:pPr>
            <a:r>
              <a:rPr lang="sv-SE" sz="1100" dirty="0"/>
              <a:t>Tävlingskommitté: </a:t>
            </a:r>
          </a:p>
          <a:p>
            <a:pPr algn="ctr">
              <a:defRPr sz="1200"/>
            </a:pPr>
            <a:r>
              <a:rPr lang="sv-SE" sz="1100"/>
              <a:t>Nils Lindskog</a:t>
            </a:r>
            <a:endParaRPr lang="sv-SE" sz="1100" dirty="0"/>
          </a:p>
          <a:p>
            <a:pPr algn="ctr">
              <a:defRPr sz="1200"/>
            </a:pPr>
            <a:endParaRPr lang="sv-SE" sz="1100" dirty="0"/>
          </a:p>
          <a:p>
            <a:pPr algn="ctr">
              <a:defRPr sz="1200"/>
            </a:pPr>
            <a:r>
              <a:rPr lang="sv-SE" sz="1100" dirty="0"/>
              <a:t>Spelhandicap: </a:t>
            </a:r>
          </a:p>
          <a:p>
            <a:pPr algn="ctr">
              <a:defRPr sz="1200"/>
            </a:pPr>
            <a:r>
              <a:rPr lang="sv-SE" sz="1100" dirty="0"/>
              <a:t>Ted Holmgren</a:t>
            </a:r>
          </a:p>
          <a:p>
            <a:pPr algn="ctr">
              <a:defRPr sz="1200"/>
            </a:pPr>
            <a:endParaRPr lang="sv-SE" sz="1100" dirty="0"/>
          </a:p>
          <a:p>
            <a:pPr algn="ctr">
              <a:defRPr sz="1200"/>
            </a:pPr>
            <a:r>
              <a:rPr lang="sv-SE" sz="1100" dirty="0"/>
              <a:t>Regler/domare: </a:t>
            </a:r>
          </a:p>
          <a:p>
            <a:pPr algn="ctr">
              <a:defRPr sz="1200"/>
            </a:pPr>
            <a:r>
              <a:rPr lang="sv-SE" sz="1100" dirty="0"/>
              <a:t>Vakant </a:t>
            </a:r>
          </a:p>
          <a:p>
            <a:pPr algn="ctr"/>
            <a:endParaRPr lang="sv-SE" altLang="sv-SE" sz="1100" dirty="0"/>
          </a:p>
        </p:txBody>
      </p:sp>
      <p:sp>
        <p:nvSpPr>
          <p:cNvPr id="2053" name="textruta 10">
            <a:extLst>
              <a:ext uri="{FF2B5EF4-FFF2-40B4-BE49-F238E27FC236}">
                <a16:creationId xmlns:a16="http://schemas.microsoft.com/office/drawing/2014/main" id="{FFBC284C-AC5D-30CC-67AD-B4552D84C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3828" y="4279163"/>
            <a:ext cx="1059374" cy="162232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200" b="1" u="sng" dirty="0"/>
              <a:t>Idrott</a:t>
            </a:r>
          </a:p>
          <a:p>
            <a:pPr algn="ctr">
              <a:defRPr sz="1200"/>
            </a:pPr>
            <a:r>
              <a:rPr lang="sv-SE" sz="1100" dirty="0"/>
              <a:t>Herrar Elit: </a:t>
            </a:r>
          </a:p>
          <a:p>
            <a:pPr algn="ctr">
              <a:defRPr sz="1200"/>
            </a:pPr>
            <a:r>
              <a:rPr lang="sv-SE" sz="1100" dirty="0"/>
              <a:t>Björn Jonsson</a:t>
            </a:r>
          </a:p>
          <a:p>
            <a:pPr algn="ctr">
              <a:defRPr sz="1200"/>
            </a:pPr>
            <a:endParaRPr lang="sv-SE" sz="1100" dirty="0"/>
          </a:p>
          <a:p>
            <a:pPr algn="ctr">
              <a:defRPr sz="1200"/>
            </a:pPr>
            <a:r>
              <a:rPr lang="sv-SE" sz="1100" dirty="0"/>
              <a:t>Damer Elit: </a:t>
            </a:r>
          </a:p>
          <a:p>
            <a:pPr algn="ctr">
              <a:defRPr sz="1200"/>
            </a:pPr>
            <a:r>
              <a:rPr lang="sv-SE" sz="1100" dirty="0"/>
              <a:t>Johanna </a:t>
            </a:r>
            <a:r>
              <a:rPr lang="sv-SE" sz="1100" dirty="0" err="1"/>
              <a:t>Karle</a:t>
            </a:r>
            <a:endParaRPr lang="sv-SE" sz="1100" dirty="0"/>
          </a:p>
          <a:p>
            <a:pPr algn="ctr">
              <a:defRPr sz="1200"/>
            </a:pPr>
            <a:endParaRPr lang="sv-SE" sz="1100" dirty="0"/>
          </a:p>
          <a:p>
            <a:pPr algn="ctr">
              <a:defRPr sz="1200"/>
            </a:pPr>
            <a:r>
              <a:rPr lang="sv-SE" sz="1100" dirty="0"/>
              <a:t>Juniorer Elit: </a:t>
            </a:r>
          </a:p>
          <a:p>
            <a:pPr algn="ctr">
              <a:defRPr sz="1200"/>
            </a:pPr>
            <a:r>
              <a:rPr lang="sv-SE" sz="1100" dirty="0"/>
              <a:t>Morgan Swärd</a:t>
            </a:r>
          </a:p>
        </p:txBody>
      </p:sp>
      <p:sp>
        <p:nvSpPr>
          <p:cNvPr id="2054" name="textruta 11">
            <a:extLst>
              <a:ext uri="{FF2B5EF4-FFF2-40B4-BE49-F238E27FC236}">
                <a16:creationId xmlns:a16="http://schemas.microsoft.com/office/drawing/2014/main" id="{0FD52852-E380-E93C-0263-4F265FA8F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0308" y="4288533"/>
            <a:ext cx="1046429" cy="4366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200" b="1" u="sng" dirty="0"/>
              <a:t>Damer</a:t>
            </a:r>
          </a:p>
          <a:p>
            <a:pPr algn="ctr"/>
            <a:r>
              <a:rPr lang="sv-SE" altLang="sv-SE" sz="1100" dirty="0"/>
              <a:t>Lena </a:t>
            </a:r>
            <a:r>
              <a:rPr lang="sv-SE" altLang="sv-SE" sz="1100" dirty="0" err="1"/>
              <a:t>Annlöv</a:t>
            </a:r>
            <a:endParaRPr lang="sv-SE" altLang="sv-SE" sz="1100" dirty="0"/>
          </a:p>
        </p:txBody>
      </p:sp>
      <p:sp>
        <p:nvSpPr>
          <p:cNvPr id="2055" name="textruta 12">
            <a:extLst>
              <a:ext uri="{FF2B5EF4-FFF2-40B4-BE49-F238E27FC236}">
                <a16:creationId xmlns:a16="http://schemas.microsoft.com/office/drawing/2014/main" id="{D72880F7-8BA5-AEDD-8C79-A6EF0202F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810" y="4289608"/>
            <a:ext cx="1276012" cy="59120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200" b="1" u="sng" dirty="0"/>
              <a:t>Kommunikation</a:t>
            </a:r>
            <a:br>
              <a:rPr lang="sv-SE" altLang="sv-SE" sz="1200" b="1" u="sng" dirty="0"/>
            </a:br>
            <a:r>
              <a:rPr lang="sv-SE" altLang="sv-SE" sz="1200" b="1" u="sng" dirty="0"/>
              <a:t> &amp; Marknad</a:t>
            </a:r>
          </a:p>
          <a:p>
            <a:pPr algn="ctr"/>
            <a:r>
              <a:rPr lang="sv-SE" altLang="sv-SE" sz="1100" dirty="0"/>
              <a:t>Anna Joelsson Söfting</a:t>
            </a:r>
          </a:p>
        </p:txBody>
      </p:sp>
      <p:cxnSp>
        <p:nvCxnSpPr>
          <p:cNvPr id="15" name="Rak 14">
            <a:extLst>
              <a:ext uri="{FF2B5EF4-FFF2-40B4-BE49-F238E27FC236}">
                <a16:creationId xmlns:a16="http://schemas.microsoft.com/office/drawing/2014/main" id="{9FBCEA15-D84D-9C05-2F88-61E24D381BAE}"/>
              </a:ext>
            </a:extLst>
          </p:cNvPr>
          <p:cNvCxnSpPr>
            <a:cxnSpLocks/>
          </p:cNvCxnSpPr>
          <p:nvPr/>
        </p:nvCxnSpPr>
        <p:spPr>
          <a:xfrm>
            <a:off x="792555" y="4017902"/>
            <a:ext cx="745185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>
            <a:extLst>
              <a:ext uri="{FF2B5EF4-FFF2-40B4-BE49-F238E27FC236}">
                <a16:creationId xmlns:a16="http://schemas.microsoft.com/office/drawing/2014/main" id="{A94E6E3B-9439-2C54-E369-11D2C1FCC25C}"/>
              </a:ext>
            </a:extLst>
          </p:cNvPr>
          <p:cNvCxnSpPr>
            <a:cxnSpLocks/>
            <a:stCxn id="27" idx="2"/>
          </p:cNvCxnSpPr>
          <p:nvPr/>
        </p:nvCxnSpPr>
        <p:spPr>
          <a:xfrm>
            <a:off x="4592608" y="1815255"/>
            <a:ext cx="0" cy="2200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>
            <a:extLst>
              <a:ext uri="{FF2B5EF4-FFF2-40B4-BE49-F238E27FC236}">
                <a16:creationId xmlns:a16="http://schemas.microsoft.com/office/drawing/2014/main" id="{7A948C02-894D-EF94-76F8-AD29B527F6BB}"/>
              </a:ext>
            </a:extLst>
          </p:cNvPr>
          <p:cNvCxnSpPr>
            <a:cxnSpLocks/>
          </p:cNvCxnSpPr>
          <p:nvPr/>
        </p:nvCxnSpPr>
        <p:spPr>
          <a:xfrm>
            <a:off x="2084970" y="4026831"/>
            <a:ext cx="0" cy="26170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>
            <a:extLst>
              <a:ext uri="{FF2B5EF4-FFF2-40B4-BE49-F238E27FC236}">
                <a16:creationId xmlns:a16="http://schemas.microsoft.com/office/drawing/2014/main" id="{88BB59E0-93C2-8C52-653F-C8258793F29E}"/>
              </a:ext>
            </a:extLst>
          </p:cNvPr>
          <p:cNvCxnSpPr>
            <a:cxnSpLocks/>
          </p:cNvCxnSpPr>
          <p:nvPr/>
        </p:nvCxnSpPr>
        <p:spPr>
          <a:xfrm flipH="1" flipV="1">
            <a:off x="792555" y="4025751"/>
            <a:ext cx="1" cy="26278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21">
            <a:extLst>
              <a:ext uri="{FF2B5EF4-FFF2-40B4-BE49-F238E27FC236}">
                <a16:creationId xmlns:a16="http://schemas.microsoft.com/office/drawing/2014/main" id="{0941DFA3-13C1-D1F6-AFDD-3B3381A12684}"/>
              </a:ext>
            </a:extLst>
          </p:cNvPr>
          <p:cNvCxnSpPr>
            <a:cxnSpLocks/>
          </p:cNvCxnSpPr>
          <p:nvPr/>
        </p:nvCxnSpPr>
        <p:spPr>
          <a:xfrm>
            <a:off x="3140837" y="4015941"/>
            <a:ext cx="0" cy="2725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>
            <a:extLst>
              <a:ext uri="{FF2B5EF4-FFF2-40B4-BE49-F238E27FC236}">
                <a16:creationId xmlns:a16="http://schemas.microsoft.com/office/drawing/2014/main" id="{E7E7F6E1-BFC5-5472-D4F6-F7EFA922E7E8}"/>
              </a:ext>
            </a:extLst>
          </p:cNvPr>
          <p:cNvCxnSpPr/>
          <p:nvPr/>
        </p:nvCxnSpPr>
        <p:spPr>
          <a:xfrm rot="5400000">
            <a:off x="6589365" y="4149909"/>
            <a:ext cx="2857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8" name="textruta 46">
            <a:extLst>
              <a:ext uri="{FF2B5EF4-FFF2-40B4-BE49-F238E27FC236}">
                <a16:creationId xmlns:a16="http://schemas.microsoft.com/office/drawing/2014/main" id="{EEF8ECED-438C-1524-6B8A-8FFE17967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8426" y="4303214"/>
            <a:ext cx="1046430" cy="6314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200" b="1" u="sng" dirty="0"/>
              <a:t>Seniorer</a:t>
            </a:r>
          </a:p>
          <a:p>
            <a:pPr algn="ctr"/>
            <a:r>
              <a:rPr lang="sv-SE" altLang="sv-SE" sz="1100" dirty="0"/>
              <a:t>Folke Karlsson</a:t>
            </a:r>
          </a:p>
          <a:p>
            <a:pPr algn="ctr"/>
            <a:r>
              <a:rPr lang="sv-SE" altLang="sv-SE" sz="1100" dirty="0"/>
              <a:t>H55+&amp; D50+</a:t>
            </a:r>
          </a:p>
        </p:txBody>
      </p:sp>
      <p:cxnSp>
        <p:nvCxnSpPr>
          <p:cNvPr id="48" name="Rak 47">
            <a:extLst>
              <a:ext uri="{FF2B5EF4-FFF2-40B4-BE49-F238E27FC236}">
                <a16:creationId xmlns:a16="http://schemas.microsoft.com/office/drawing/2014/main" id="{D0CB057A-FD32-28BE-4443-BBD2E15ACD24}"/>
              </a:ext>
            </a:extLst>
          </p:cNvPr>
          <p:cNvCxnSpPr/>
          <p:nvPr/>
        </p:nvCxnSpPr>
        <p:spPr>
          <a:xfrm rot="5400000">
            <a:off x="8101533" y="4147939"/>
            <a:ext cx="2857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ruta 4">
            <a:extLst>
              <a:ext uri="{FF2B5EF4-FFF2-40B4-BE49-F238E27FC236}">
                <a16:creationId xmlns:a16="http://schemas.microsoft.com/office/drawing/2014/main" id="{94B946F8-9982-CC20-F677-EB4A59D5B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3097" y="587105"/>
            <a:ext cx="2119022" cy="1228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Styrelsen</a:t>
            </a:r>
            <a:endParaRPr lang="sv-SE" altLang="sv-SE" sz="1100" b="1" u="sng" dirty="0"/>
          </a:p>
          <a:p>
            <a:pPr algn="ctr">
              <a:defRPr sz="1200"/>
            </a:pPr>
            <a:r>
              <a:rPr lang="sv-SE" sz="1200" dirty="0"/>
              <a:t>Ulf Maxén, Ordförande</a:t>
            </a:r>
          </a:p>
          <a:p>
            <a:pPr algn="ctr">
              <a:defRPr sz="1200"/>
            </a:pPr>
            <a:r>
              <a:rPr lang="sv-SE" sz="1200" dirty="0"/>
              <a:t>Lennart Olving, Vice Ordförande</a:t>
            </a:r>
          </a:p>
          <a:p>
            <a:pPr algn="ctr">
              <a:defRPr sz="1200"/>
            </a:pPr>
            <a:r>
              <a:rPr lang="sv-SE" sz="1200" dirty="0"/>
              <a:t>Anna Nissen</a:t>
            </a:r>
          </a:p>
          <a:p>
            <a:pPr algn="ctr">
              <a:defRPr sz="1200"/>
            </a:pPr>
            <a:r>
              <a:rPr lang="sv-SE" sz="1200" dirty="0"/>
              <a:t>Morgan Svärd</a:t>
            </a:r>
          </a:p>
          <a:p>
            <a:pPr algn="ctr">
              <a:defRPr sz="1200"/>
            </a:pPr>
            <a:r>
              <a:rPr lang="sv-SE" sz="1200" dirty="0"/>
              <a:t>Jonas Liljeröd</a:t>
            </a:r>
          </a:p>
        </p:txBody>
      </p:sp>
      <p:sp>
        <p:nvSpPr>
          <p:cNvPr id="28" name="textruta 4">
            <a:extLst>
              <a:ext uri="{FF2B5EF4-FFF2-40B4-BE49-F238E27FC236}">
                <a16:creationId xmlns:a16="http://schemas.microsoft.com/office/drawing/2014/main" id="{35F0707D-C460-5A1C-5C9F-2E2F74ECE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895" y="934029"/>
            <a:ext cx="1868537" cy="53822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Bolaget AB</a:t>
            </a:r>
            <a:endParaRPr lang="sv-SE" altLang="sv-SE" sz="1100" b="1" u="sng" dirty="0"/>
          </a:p>
          <a:p>
            <a:pPr algn="ctr"/>
            <a:r>
              <a:rPr lang="sv-SE" altLang="sv-SE" sz="1200" dirty="0"/>
              <a:t>Lennart Olving, Ordförande</a:t>
            </a:r>
          </a:p>
        </p:txBody>
      </p:sp>
      <p:sp>
        <p:nvSpPr>
          <p:cNvPr id="39" name="textruta 46">
            <a:extLst>
              <a:ext uri="{FF2B5EF4-FFF2-40B4-BE49-F238E27FC236}">
                <a16:creationId xmlns:a16="http://schemas.microsoft.com/office/drawing/2014/main" id="{0D5A3EC3-1F1F-AAB5-258B-A322BD513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5901" y="4288533"/>
            <a:ext cx="1398587" cy="59227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200" b="1" u="sng" dirty="0"/>
              <a:t>Anläggning</a:t>
            </a:r>
          </a:p>
          <a:p>
            <a:pPr algn="ctr"/>
            <a:r>
              <a:rPr lang="sv-SE" altLang="sv-SE" sz="1100" dirty="0"/>
              <a:t>Lennart Olving, Miljö</a:t>
            </a:r>
          </a:p>
          <a:p>
            <a:pPr algn="ctr"/>
            <a:r>
              <a:rPr lang="sv-SE" altLang="sv-SE" sz="1100" dirty="0"/>
              <a:t>Vakant, Fastigheter</a:t>
            </a:r>
          </a:p>
        </p:txBody>
      </p:sp>
      <p:cxnSp>
        <p:nvCxnSpPr>
          <p:cNvPr id="42" name="Rak 41">
            <a:extLst>
              <a:ext uri="{FF2B5EF4-FFF2-40B4-BE49-F238E27FC236}">
                <a16:creationId xmlns:a16="http://schemas.microsoft.com/office/drawing/2014/main" id="{2473B02A-FD4B-8925-14F5-F1873C2A901F}"/>
              </a:ext>
            </a:extLst>
          </p:cNvPr>
          <p:cNvCxnSpPr>
            <a:cxnSpLocks/>
          </p:cNvCxnSpPr>
          <p:nvPr/>
        </p:nvCxnSpPr>
        <p:spPr>
          <a:xfrm flipH="1">
            <a:off x="7522492" y="1484784"/>
            <a:ext cx="3672" cy="66460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ruta 4">
            <a:extLst>
              <a:ext uri="{FF2B5EF4-FFF2-40B4-BE49-F238E27FC236}">
                <a16:creationId xmlns:a16="http://schemas.microsoft.com/office/drawing/2014/main" id="{33BA20B9-A912-E39D-5596-CBDFC5512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894" y="1616964"/>
            <a:ext cx="1868537" cy="44908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Bolaget AB</a:t>
            </a:r>
            <a:endParaRPr lang="sv-SE" altLang="sv-SE" sz="1100" b="1" u="sng" dirty="0"/>
          </a:p>
          <a:p>
            <a:pPr algn="ctr"/>
            <a:r>
              <a:rPr lang="sv-SE" altLang="sv-SE" sz="1200" dirty="0"/>
              <a:t>Peter Johansson VD</a:t>
            </a:r>
          </a:p>
        </p:txBody>
      </p:sp>
      <p:sp>
        <p:nvSpPr>
          <p:cNvPr id="35" name="textruta 4">
            <a:extLst>
              <a:ext uri="{FF2B5EF4-FFF2-40B4-BE49-F238E27FC236}">
                <a16:creationId xmlns:a16="http://schemas.microsoft.com/office/drawing/2014/main" id="{1C9D5F4F-AEBD-2EA7-9EE4-7D8FDAE1B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044" y="2350240"/>
            <a:ext cx="934268" cy="50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Banchef</a:t>
            </a:r>
          </a:p>
          <a:p>
            <a:pPr algn="ctr"/>
            <a:r>
              <a:rPr lang="sv-SE" altLang="sv-SE" sz="1200" dirty="0"/>
              <a:t>Rasmus Barnö</a:t>
            </a:r>
          </a:p>
        </p:txBody>
      </p:sp>
      <p:cxnSp>
        <p:nvCxnSpPr>
          <p:cNvPr id="49" name="Rak 48">
            <a:extLst>
              <a:ext uri="{FF2B5EF4-FFF2-40B4-BE49-F238E27FC236}">
                <a16:creationId xmlns:a16="http://schemas.microsoft.com/office/drawing/2014/main" id="{286DF5DD-8C5D-AAB2-8D45-CE1DB7F8AFFF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>
            <a:off x="5652119" y="1201180"/>
            <a:ext cx="939776" cy="19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ruta 46">
            <a:extLst>
              <a:ext uri="{FF2B5EF4-FFF2-40B4-BE49-F238E27FC236}">
                <a16:creationId xmlns:a16="http://schemas.microsoft.com/office/drawing/2014/main" id="{ABA9624F-A6CB-8F18-D377-CB5559AD9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3139" y="4290808"/>
            <a:ext cx="1364479" cy="93642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200" b="1" u="sng" dirty="0"/>
              <a:t>Medlemsutveckling</a:t>
            </a:r>
          </a:p>
          <a:p>
            <a:pPr algn="ctr"/>
            <a:r>
              <a:rPr lang="sv-SE" altLang="sv-SE" sz="1100" dirty="0"/>
              <a:t>Lilian Olsson</a:t>
            </a:r>
          </a:p>
          <a:p>
            <a:pPr algn="ctr"/>
            <a:r>
              <a:rPr lang="sv-SE" altLang="sv-SE" sz="1100" dirty="0"/>
              <a:t>Golfvärdar</a:t>
            </a:r>
          </a:p>
          <a:p>
            <a:pPr algn="ctr"/>
            <a:r>
              <a:rPr lang="sv-SE" altLang="sv-SE" sz="1100" dirty="0"/>
              <a:t>Utbildning</a:t>
            </a:r>
          </a:p>
          <a:p>
            <a:pPr algn="ctr"/>
            <a:r>
              <a:rPr lang="sv-SE" altLang="sv-SE" sz="1100" dirty="0"/>
              <a:t>Paragolf</a:t>
            </a:r>
          </a:p>
        </p:txBody>
      </p:sp>
      <p:sp>
        <p:nvSpPr>
          <p:cNvPr id="2051" name="textruta 4">
            <a:extLst>
              <a:ext uri="{FF2B5EF4-FFF2-40B4-BE49-F238E27FC236}">
                <a16:creationId xmlns:a16="http://schemas.microsoft.com/office/drawing/2014/main" id="{13CADAF7-5355-843B-5720-BFA0379B8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3098" y="1916832"/>
            <a:ext cx="2119022" cy="44516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Klubbchef</a:t>
            </a:r>
            <a:endParaRPr lang="sv-SE" altLang="sv-SE" sz="1100" b="1" u="sng" dirty="0"/>
          </a:p>
          <a:p>
            <a:pPr algn="ctr"/>
            <a:r>
              <a:rPr lang="sv-SE" altLang="sv-SE" sz="1200" dirty="0"/>
              <a:t>Anna Joelsson Söfting</a:t>
            </a:r>
          </a:p>
        </p:txBody>
      </p:sp>
      <p:sp>
        <p:nvSpPr>
          <p:cNvPr id="38" name="textruta 4">
            <a:extLst>
              <a:ext uri="{FF2B5EF4-FFF2-40B4-BE49-F238E27FC236}">
                <a16:creationId xmlns:a16="http://schemas.microsoft.com/office/drawing/2014/main" id="{C9BE4B0B-88B7-A805-FD3B-2828548E5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3516131"/>
            <a:ext cx="1398587" cy="272909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dirty="0"/>
              <a:t>Sektioner</a:t>
            </a:r>
            <a:endParaRPr lang="sv-SE" altLang="sv-SE" sz="1100" dirty="0"/>
          </a:p>
        </p:txBody>
      </p:sp>
      <p:cxnSp>
        <p:nvCxnSpPr>
          <p:cNvPr id="60" name="Rak 59">
            <a:extLst>
              <a:ext uri="{FF2B5EF4-FFF2-40B4-BE49-F238E27FC236}">
                <a16:creationId xmlns:a16="http://schemas.microsoft.com/office/drawing/2014/main" id="{F017B0AB-9A5D-6AE7-1375-E3C7E2226DC1}"/>
              </a:ext>
            </a:extLst>
          </p:cNvPr>
          <p:cNvCxnSpPr/>
          <p:nvPr/>
        </p:nvCxnSpPr>
        <p:spPr>
          <a:xfrm rot="5400000">
            <a:off x="4217041" y="4152236"/>
            <a:ext cx="2857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ruta 4">
            <a:extLst>
              <a:ext uri="{FF2B5EF4-FFF2-40B4-BE49-F238E27FC236}">
                <a16:creationId xmlns:a16="http://schemas.microsoft.com/office/drawing/2014/main" id="{25850939-1576-C7B3-4330-ACA98F7A9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345" y="2348880"/>
            <a:ext cx="1364479" cy="486616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Kanslichef</a:t>
            </a:r>
          </a:p>
          <a:p>
            <a:pPr algn="ctr"/>
            <a:r>
              <a:rPr lang="sv-SE" altLang="sv-SE" sz="1200" dirty="0"/>
              <a:t>Anna Joelsson Söfting</a:t>
            </a:r>
          </a:p>
        </p:txBody>
      </p:sp>
      <p:cxnSp>
        <p:nvCxnSpPr>
          <p:cNvPr id="4" name="Rak 3">
            <a:extLst>
              <a:ext uri="{FF2B5EF4-FFF2-40B4-BE49-F238E27FC236}">
                <a16:creationId xmlns:a16="http://schemas.microsoft.com/office/drawing/2014/main" id="{DF895922-2548-89F8-174C-DE22323B73A3}"/>
              </a:ext>
            </a:extLst>
          </p:cNvPr>
          <p:cNvCxnSpPr>
            <a:cxnSpLocks/>
          </p:cNvCxnSpPr>
          <p:nvPr/>
        </p:nvCxnSpPr>
        <p:spPr>
          <a:xfrm>
            <a:off x="6913178" y="2149385"/>
            <a:ext cx="143740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k 5">
            <a:extLst>
              <a:ext uri="{FF2B5EF4-FFF2-40B4-BE49-F238E27FC236}">
                <a16:creationId xmlns:a16="http://schemas.microsoft.com/office/drawing/2014/main" id="{822E837C-4783-8081-3B21-949EA777EAA0}"/>
              </a:ext>
            </a:extLst>
          </p:cNvPr>
          <p:cNvCxnSpPr>
            <a:cxnSpLocks/>
            <a:stCxn id="35" idx="0"/>
          </p:cNvCxnSpPr>
          <p:nvPr/>
        </p:nvCxnSpPr>
        <p:spPr>
          <a:xfrm flipV="1">
            <a:off x="6913178" y="2149385"/>
            <a:ext cx="0" cy="2008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>
            <a:extLst>
              <a:ext uri="{FF2B5EF4-FFF2-40B4-BE49-F238E27FC236}">
                <a16:creationId xmlns:a16="http://schemas.microsoft.com/office/drawing/2014/main" id="{14CD8097-3E01-2ED1-7233-5FF823CCD09A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8350585" y="2149385"/>
            <a:ext cx="0" cy="1994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ruta 4">
            <a:extLst>
              <a:ext uri="{FF2B5EF4-FFF2-40B4-BE49-F238E27FC236}">
                <a16:creationId xmlns:a16="http://schemas.microsoft.com/office/drawing/2014/main" id="{B761D716-B1CB-931E-881A-AF1A21A1B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3097" y="2486922"/>
            <a:ext cx="2119022" cy="767239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Ledningsgrupp</a:t>
            </a:r>
            <a:endParaRPr lang="sv-SE" altLang="sv-SE" sz="1100" b="1" u="sng" dirty="0"/>
          </a:p>
          <a:p>
            <a:pPr algn="ctr"/>
            <a:r>
              <a:rPr lang="sv-SE" altLang="sv-SE" sz="1200" dirty="0"/>
              <a:t>Ordf. Anna Joelsson Söfting</a:t>
            </a:r>
          </a:p>
          <a:p>
            <a:pPr algn="ctr"/>
            <a:r>
              <a:rPr lang="sv-SE" altLang="sv-SE" sz="1200" dirty="0"/>
              <a:t>Rasmus Barnö, Banchef</a:t>
            </a:r>
          </a:p>
        </p:txBody>
      </p:sp>
      <p:sp>
        <p:nvSpPr>
          <p:cNvPr id="14" name="textruta 4">
            <a:extLst>
              <a:ext uri="{FF2B5EF4-FFF2-40B4-BE49-F238E27FC236}">
                <a16:creationId xmlns:a16="http://schemas.microsoft.com/office/drawing/2014/main" id="{89405515-9002-517C-3BB5-FB907F6B4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508" y="1795663"/>
            <a:ext cx="934268" cy="338649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Krögare</a:t>
            </a:r>
          </a:p>
        </p:txBody>
      </p:sp>
      <p:sp>
        <p:nvSpPr>
          <p:cNvPr id="16" name="textruta 4">
            <a:extLst>
              <a:ext uri="{FF2B5EF4-FFF2-40B4-BE49-F238E27FC236}">
                <a16:creationId xmlns:a16="http://schemas.microsoft.com/office/drawing/2014/main" id="{01657EC9-35AD-14B7-13BF-BAE70C9F4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7836" y="2201951"/>
            <a:ext cx="934268" cy="29094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36000" tIns="36000" rIns="36000" bIns="360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Pro</a:t>
            </a:r>
          </a:p>
        </p:txBody>
      </p:sp>
      <p:cxnSp>
        <p:nvCxnSpPr>
          <p:cNvPr id="17" name="Rak 16">
            <a:extLst>
              <a:ext uri="{FF2B5EF4-FFF2-40B4-BE49-F238E27FC236}">
                <a16:creationId xmlns:a16="http://schemas.microsoft.com/office/drawing/2014/main" id="{3021FC7F-F3C9-5B1C-46BC-9B5A705DEBFA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555776" y="1964988"/>
            <a:ext cx="43204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25">
            <a:extLst>
              <a:ext uri="{FF2B5EF4-FFF2-40B4-BE49-F238E27FC236}">
                <a16:creationId xmlns:a16="http://schemas.microsoft.com/office/drawing/2014/main" id="{590BBF60-FAD7-E6A2-5B63-DA0A75150CB1}"/>
              </a:ext>
            </a:extLst>
          </p:cNvPr>
          <p:cNvCxnSpPr>
            <a:cxnSpLocks/>
          </p:cNvCxnSpPr>
          <p:nvPr/>
        </p:nvCxnSpPr>
        <p:spPr>
          <a:xfrm>
            <a:off x="2552104" y="2341759"/>
            <a:ext cx="43204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33">
            <a:extLst>
              <a:ext uri="{FF2B5EF4-FFF2-40B4-BE49-F238E27FC236}">
                <a16:creationId xmlns:a16="http://schemas.microsoft.com/office/drawing/2014/main" id="{C3E4DADC-06E9-BED1-BAED-90AE4A73851E}"/>
              </a:ext>
            </a:extLst>
          </p:cNvPr>
          <p:cNvCxnSpPr/>
          <p:nvPr/>
        </p:nvCxnSpPr>
        <p:spPr>
          <a:xfrm rot="5400000">
            <a:off x="5365229" y="4168626"/>
            <a:ext cx="2857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>
            <a:extLst>
              <a:ext uri="{FF2B5EF4-FFF2-40B4-BE49-F238E27FC236}">
                <a16:creationId xmlns:a16="http://schemas.microsoft.com/office/drawing/2014/main" id="{14D316E2-95C4-D8D3-A445-FE62F605BAE8}"/>
              </a:ext>
            </a:extLst>
          </p:cNvPr>
          <p:cNvCxnSpPr>
            <a:cxnSpLocks/>
          </p:cNvCxnSpPr>
          <p:nvPr/>
        </p:nvCxnSpPr>
        <p:spPr>
          <a:xfrm>
            <a:off x="2987824" y="1964988"/>
            <a:ext cx="0" cy="3767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87FDAA2E-8A9A-5DF4-B309-4519AF538020}"/>
              </a:ext>
            </a:extLst>
          </p:cNvPr>
          <p:cNvCxnSpPr>
            <a:cxnSpLocks/>
          </p:cNvCxnSpPr>
          <p:nvPr/>
        </p:nvCxnSpPr>
        <p:spPr>
          <a:xfrm flipV="1">
            <a:off x="2984152" y="2144675"/>
            <a:ext cx="548945" cy="47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fa95e42-c801-494f-ba38-892f701bb5a9" xsi:nil="true"/>
    <lcf76f155ced4ddcb4097134ff3c332f xmlns="1164c388-dd06-4e88-bcfb-ca0d5844434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453B10CB2A0546AD57835982252443" ma:contentTypeVersion="16" ma:contentTypeDescription="Create a new document." ma:contentTypeScope="" ma:versionID="1a73607254800088918ea720cbc4e3c5">
  <xsd:schema xmlns:xsd="http://www.w3.org/2001/XMLSchema" xmlns:xs="http://www.w3.org/2001/XMLSchema" xmlns:p="http://schemas.microsoft.com/office/2006/metadata/properties" xmlns:ns2="2fa95e42-c801-494f-ba38-892f701bb5a9" xmlns:ns3="1164c388-dd06-4e88-bcfb-ca0d58444344" targetNamespace="http://schemas.microsoft.com/office/2006/metadata/properties" ma:root="true" ma:fieldsID="ccdfaece37db553744d71fc229a9399b" ns2:_="" ns3:_="">
    <xsd:import namespace="2fa95e42-c801-494f-ba38-892f701bb5a9"/>
    <xsd:import namespace="1164c388-dd06-4e88-bcfb-ca0d5844434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95e42-c801-494f-ba38-892f701bb5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65aa6105-f1b8-4c07-8865-be1bd9d9d66e}" ma:internalName="TaxCatchAll" ma:showField="CatchAllData" ma:web="2fa95e42-c801-494f-ba38-892f701bb5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4c388-dd06-4e88-bcfb-ca0d58444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24e1356-3a58-4b3e-9eb0-5e0d1d6cd7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5C708-0CF8-49A7-90E8-94AE085F7BFD}">
  <ds:schemaRefs>
    <ds:schemaRef ds:uri="http://schemas.microsoft.com/office/2006/metadata/properties"/>
    <ds:schemaRef ds:uri="http://schemas.microsoft.com/office/infopath/2007/PartnerControls"/>
    <ds:schemaRef ds:uri="2fa95e42-c801-494f-ba38-892f701bb5a9"/>
    <ds:schemaRef ds:uri="1164c388-dd06-4e88-bcfb-ca0d58444344"/>
  </ds:schemaRefs>
</ds:datastoreItem>
</file>

<file path=customXml/itemProps2.xml><?xml version="1.0" encoding="utf-8"?>
<ds:datastoreItem xmlns:ds="http://schemas.openxmlformats.org/officeDocument/2006/customXml" ds:itemID="{7722C552-22AC-414B-9E67-868A4877A9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38911F-4783-4462-A5D8-8D1BA9B12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a95e42-c801-494f-ba38-892f701bb5a9"/>
    <ds:schemaRef ds:uri="1164c388-dd06-4e88-bcfb-ca0d584443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118</Words>
  <Application>Microsoft Office PowerPoint</Application>
  <PresentationFormat>Bildspel på skärmen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GGCC principiellt organisationsschema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LOL</dc:creator>
  <cp:lastModifiedBy>Klubbchef GGCC</cp:lastModifiedBy>
  <cp:revision>28</cp:revision>
  <dcterms:created xsi:type="dcterms:W3CDTF">2009-06-02T14:34:08Z</dcterms:created>
  <dcterms:modified xsi:type="dcterms:W3CDTF">2026-02-04T12:47:49Z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0x01010094453B10CB2A0546AD57835982252443</vt:lpwstr>
  </property>
  <property fmtid="{D5CDD505-2E9C-101B-9397-08002B2CF9AE}" pid="3" name="MediaServiceImageTags">
    <vt:lpwstr/>
  </property>
</Properties>
</file>